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046AA607-1073-40C0-9D5E-4A5BB1D180A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9F3EE476-FABC-47B9-8D96-732E7EA418B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758396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A607-1073-40C0-9D5E-4A5BB1D180A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E476-FABC-47B9-8D96-732E7EA41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254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A607-1073-40C0-9D5E-4A5BB1D180A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E476-FABC-47B9-8D96-732E7EA41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77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A607-1073-40C0-9D5E-4A5BB1D180A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E476-FABC-47B9-8D96-732E7EA41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810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A607-1073-40C0-9D5E-4A5BB1D180A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E476-FABC-47B9-8D96-732E7EA41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13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A607-1073-40C0-9D5E-4A5BB1D180A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E476-FABC-47B9-8D96-732E7EA41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701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A607-1073-40C0-9D5E-4A5BB1D180A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E476-FABC-47B9-8D96-732E7EA41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65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A607-1073-40C0-9D5E-4A5BB1D180A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E476-FABC-47B9-8D96-732E7EA41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087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A607-1073-40C0-9D5E-4A5BB1D180A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E476-FABC-47B9-8D96-732E7EA41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770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046AA607-1073-40C0-9D5E-4A5BB1D180A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9F3EE476-FABC-47B9-8D96-732E7EA41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691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A607-1073-40C0-9D5E-4A5BB1D180A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9F3EE476-FABC-47B9-8D96-732E7EA41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33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A607-1073-40C0-9D5E-4A5BB1D180A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E476-FABC-47B9-8D96-732E7EA41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08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A607-1073-40C0-9D5E-4A5BB1D180A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E476-FABC-47B9-8D96-732E7EA41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40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A607-1073-40C0-9D5E-4A5BB1D180A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E476-FABC-47B9-8D96-732E7EA41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14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A607-1073-40C0-9D5E-4A5BB1D180A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E476-FABC-47B9-8D96-732E7EA41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770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A607-1073-40C0-9D5E-4A5BB1D180A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E476-FABC-47B9-8D96-732E7EA41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578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A607-1073-40C0-9D5E-4A5BB1D180A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E476-FABC-47B9-8D96-732E7EA41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8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46AA607-1073-40C0-9D5E-4A5BB1D180AF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F3EE476-FABC-47B9-8D96-732E7EA41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5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2819399"/>
            <a:ext cx="6337527" cy="158326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DISASTER   MANAGEMENT.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4688516"/>
            <a:ext cx="5762563" cy="1364531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786029" y="4495800"/>
            <a:ext cx="6337527" cy="158326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975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2400" dirty="0" err="1" smtClean="0"/>
              <a:t>Dr.Ezhilarasi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RELIEF   PHASE.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 are  four  principal  components  in  managing   humanitarian   supplies;</a:t>
            </a:r>
          </a:p>
          <a:p>
            <a:r>
              <a:rPr lang="en-US" dirty="0"/>
              <a:t> </a:t>
            </a:r>
            <a:r>
              <a:rPr lang="en-US" dirty="0" smtClean="0"/>
              <a:t>    a)Acquisition  of  supplies.</a:t>
            </a:r>
          </a:p>
          <a:p>
            <a:r>
              <a:rPr lang="en-US" dirty="0"/>
              <a:t> </a:t>
            </a:r>
            <a:r>
              <a:rPr lang="en-US" dirty="0" smtClean="0"/>
              <a:t>    b)Transportation.</a:t>
            </a:r>
          </a:p>
          <a:p>
            <a:r>
              <a:rPr lang="en-US" dirty="0"/>
              <a:t> </a:t>
            </a:r>
            <a:r>
              <a:rPr lang="en-US" dirty="0" smtClean="0"/>
              <a:t>     c)Storage  and</a:t>
            </a:r>
          </a:p>
          <a:p>
            <a:r>
              <a:rPr lang="en-US" dirty="0"/>
              <a:t> </a:t>
            </a:r>
            <a:r>
              <a:rPr lang="en-US" dirty="0" smtClean="0"/>
              <a:t>     d)distribution.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Epidemiologic  surveillance  and  disease  control;</a:t>
            </a:r>
          </a:p>
          <a:p>
            <a:r>
              <a:rPr lang="en-US" dirty="0" smtClean="0"/>
              <a:t>1.Communicable  diseases</a:t>
            </a:r>
          </a:p>
          <a:p>
            <a:r>
              <a:rPr lang="en-US" dirty="0" smtClean="0"/>
              <a:t>2.vaccination</a:t>
            </a:r>
          </a:p>
          <a:p>
            <a:r>
              <a:rPr lang="en-US" dirty="0" smtClean="0"/>
              <a:t>3.Nutrition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REHABILITATION.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1.Water  supply.</a:t>
            </a:r>
          </a:p>
          <a:p>
            <a:r>
              <a:rPr lang="en-US" dirty="0" smtClean="0"/>
              <a:t>2.Food  safety.</a:t>
            </a:r>
          </a:p>
          <a:p>
            <a:r>
              <a:rPr lang="en-US" dirty="0" smtClean="0"/>
              <a:t>3.Basic  sanitation.</a:t>
            </a:r>
          </a:p>
          <a:p>
            <a:r>
              <a:rPr lang="en-US" smtClean="0"/>
              <a:t>4.vector  control.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DISASTER;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Defined  as  any  occurrence  that  causes  damage , ecological  disruption , loss  of  human  life  or   deterioration  of   health   and  health services  on  a  scale  sufficient   to  warrant  an  extra ordinary  response  from  outside  the  affected  community  or  area . 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HAZARD;</a:t>
            </a:r>
          </a:p>
          <a:p>
            <a:r>
              <a:rPr lang="en-US" dirty="0"/>
              <a:t> </a:t>
            </a:r>
            <a:r>
              <a:rPr lang="en-US" dirty="0" smtClean="0"/>
              <a:t>        Any   phenomenon  that  has  the  </a:t>
            </a:r>
            <a:r>
              <a:rPr lang="en-US" dirty="0" err="1" smtClean="0"/>
              <a:t>potencial</a:t>
            </a:r>
            <a:r>
              <a:rPr lang="en-US" dirty="0" smtClean="0"/>
              <a:t>   to  cause  disruption  or  damage   to  people   and  their  environment.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Disasters   are  not  confined  to  a   particular  part,  they  can  occur  anywhere  and  at  any time.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 relative  number  of  injuries  and  deaths   depending  on  a  number  of  factors  such  as;</a:t>
            </a:r>
          </a:p>
          <a:p>
            <a:r>
              <a:rPr lang="en-US" dirty="0"/>
              <a:t> </a:t>
            </a:r>
            <a:r>
              <a:rPr lang="en-US" dirty="0" smtClean="0"/>
              <a:t>1.Type  of  disaster.</a:t>
            </a:r>
          </a:p>
          <a:p>
            <a:r>
              <a:rPr lang="en-US" dirty="0"/>
              <a:t> </a:t>
            </a:r>
            <a:r>
              <a:rPr lang="en-US" dirty="0" smtClean="0"/>
              <a:t>2.Density  and  distribution  of  the  population .</a:t>
            </a:r>
          </a:p>
          <a:p>
            <a:r>
              <a:rPr lang="en-US" dirty="0"/>
              <a:t> </a:t>
            </a:r>
            <a:r>
              <a:rPr lang="en-US" dirty="0" smtClean="0"/>
              <a:t>3.Condition  of  the  environment.</a:t>
            </a:r>
          </a:p>
          <a:p>
            <a:r>
              <a:rPr lang="en-US" dirty="0"/>
              <a:t> </a:t>
            </a:r>
            <a:r>
              <a:rPr lang="en-US" dirty="0" smtClean="0"/>
              <a:t> 4.Degree  of  the  preparedness.</a:t>
            </a:r>
          </a:p>
          <a:p>
            <a:r>
              <a:rPr lang="en-US" dirty="0"/>
              <a:t> </a:t>
            </a:r>
            <a:r>
              <a:rPr lang="en-US" dirty="0" smtClean="0"/>
              <a:t> 5.Opportunity  of  the  warning.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Disaster  situation  can  be  classified   into  4  types;</a:t>
            </a:r>
          </a:p>
          <a:p>
            <a:r>
              <a:rPr lang="en-US" dirty="0"/>
              <a:t> </a:t>
            </a:r>
            <a:r>
              <a:rPr lang="en-US" dirty="0" smtClean="0"/>
              <a:t>          -Injuries,</a:t>
            </a:r>
          </a:p>
          <a:p>
            <a:r>
              <a:rPr lang="en-US" dirty="0"/>
              <a:t> </a:t>
            </a:r>
            <a:r>
              <a:rPr lang="en-US" dirty="0" smtClean="0"/>
              <a:t>           Emotional  stress,</a:t>
            </a:r>
          </a:p>
          <a:p>
            <a:r>
              <a:rPr lang="en-US" dirty="0"/>
              <a:t> </a:t>
            </a:r>
            <a:r>
              <a:rPr lang="en-US" dirty="0" smtClean="0"/>
              <a:t>           Epidemic  of  disease,</a:t>
            </a:r>
          </a:p>
          <a:p>
            <a:r>
              <a:rPr lang="en-US" dirty="0"/>
              <a:t> </a:t>
            </a:r>
            <a:r>
              <a:rPr lang="en-US" dirty="0" smtClean="0"/>
              <a:t>            Increase  in  indigenous  diseases.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DISASTER  MANAGEMENT.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 are  three  aspects  of  disaster  management;</a:t>
            </a:r>
          </a:p>
          <a:p>
            <a:r>
              <a:rPr lang="en-US" dirty="0"/>
              <a:t> </a:t>
            </a:r>
            <a:r>
              <a:rPr lang="en-US" dirty="0" smtClean="0"/>
              <a:t>       1.Disaster  response.</a:t>
            </a:r>
          </a:p>
          <a:p>
            <a:r>
              <a:rPr lang="en-US" dirty="0"/>
              <a:t> </a:t>
            </a:r>
            <a:r>
              <a:rPr lang="en-US" dirty="0" smtClean="0"/>
              <a:t>         2.Disaster  preparedness.</a:t>
            </a:r>
          </a:p>
          <a:p>
            <a:r>
              <a:rPr lang="en-US" dirty="0"/>
              <a:t> </a:t>
            </a:r>
            <a:r>
              <a:rPr lang="en-US" dirty="0" smtClean="0"/>
              <a:t>         3.Disaster  mitigation 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 management  of  mass  </a:t>
            </a:r>
            <a:r>
              <a:rPr lang="en-US" dirty="0" err="1" smtClean="0"/>
              <a:t>casualities</a:t>
            </a:r>
            <a:r>
              <a:rPr lang="en-US" dirty="0" smtClean="0"/>
              <a:t>   can  be  further  divided   into;</a:t>
            </a:r>
          </a:p>
          <a:p>
            <a:r>
              <a:rPr lang="en-US" dirty="0"/>
              <a:t> </a:t>
            </a:r>
            <a:r>
              <a:rPr lang="en-US" dirty="0" smtClean="0"/>
              <a:t>         Search  and  rescue,</a:t>
            </a:r>
          </a:p>
          <a:p>
            <a:r>
              <a:rPr lang="en-US" dirty="0"/>
              <a:t> </a:t>
            </a:r>
            <a:r>
              <a:rPr lang="en-US" dirty="0" smtClean="0"/>
              <a:t>         First  aid,</a:t>
            </a:r>
          </a:p>
          <a:p>
            <a:r>
              <a:rPr lang="en-US" dirty="0"/>
              <a:t> </a:t>
            </a:r>
            <a:r>
              <a:rPr lang="en-US" dirty="0" smtClean="0"/>
              <a:t>         Triage, </a:t>
            </a:r>
          </a:p>
          <a:p>
            <a:r>
              <a:rPr lang="en-US" dirty="0"/>
              <a:t> </a:t>
            </a:r>
            <a:r>
              <a:rPr lang="en-US" dirty="0" smtClean="0"/>
              <a:t>          Stabilization  of  victims,</a:t>
            </a:r>
          </a:p>
          <a:p>
            <a:r>
              <a:rPr lang="en-US" dirty="0"/>
              <a:t> </a:t>
            </a:r>
            <a:r>
              <a:rPr lang="en-US" dirty="0" smtClean="0"/>
              <a:t>         Hospital  treatment  and</a:t>
            </a:r>
          </a:p>
          <a:p>
            <a:r>
              <a:rPr lang="en-US" dirty="0"/>
              <a:t> </a:t>
            </a:r>
            <a:r>
              <a:rPr lang="en-US" dirty="0" smtClean="0"/>
              <a:t>         redistribution  of  patients  to  other  hospitals  if  necessary.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Internationally  accepted  </a:t>
            </a:r>
            <a:r>
              <a:rPr lang="en-US" dirty="0" err="1" smtClean="0"/>
              <a:t>colour</a:t>
            </a:r>
            <a:r>
              <a:rPr lang="en-US" dirty="0" smtClean="0"/>
              <a:t>  code  system  is  </a:t>
            </a:r>
            <a:r>
              <a:rPr lang="en-US" dirty="0" err="1" smtClean="0"/>
              <a:t>utilised</a:t>
            </a:r>
            <a:r>
              <a:rPr lang="en-US" dirty="0" smtClean="0"/>
              <a:t>;</a:t>
            </a:r>
          </a:p>
          <a:p>
            <a:r>
              <a:rPr lang="en-US" dirty="0"/>
              <a:t> </a:t>
            </a:r>
            <a:r>
              <a:rPr lang="en-US" dirty="0" smtClean="0"/>
              <a:t>  1.Red  indicates  high  priority  treatment  or  transfer.</a:t>
            </a:r>
          </a:p>
          <a:p>
            <a:r>
              <a:rPr lang="en-US" dirty="0"/>
              <a:t> </a:t>
            </a:r>
            <a:r>
              <a:rPr lang="en-US" dirty="0" smtClean="0"/>
              <a:t>   2.Yellow  signals  medium  priority.</a:t>
            </a:r>
          </a:p>
          <a:p>
            <a:r>
              <a:rPr lang="en-US" dirty="0"/>
              <a:t> </a:t>
            </a:r>
            <a:r>
              <a:rPr lang="en-US" dirty="0" smtClean="0"/>
              <a:t>   3.Green  indicates  ambulatory  patients.</a:t>
            </a:r>
          </a:p>
          <a:p>
            <a:r>
              <a:rPr lang="en-US" dirty="0"/>
              <a:t> </a:t>
            </a:r>
            <a:r>
              <a:rPr lang="en-US" dirty="0" smtClean="0"/>
              <a:t>   4.Black  for  dead  or  moribund  patients.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IDENTIFICATION  OF  DEAD.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1.Removal  of  the  dead  from  the  disaster  sight.</a:t>
            </a:r>
          </a:p>
          <a:p>
            <a:r>
              <a:rPr lang="en-US" dirty="0" smtClean="0"/>
              <a:t>2.Shifting  to  the  mortuary.</a:t>
            </a:r>
          </a:p>
          <a:p>
            <a:r>
              <a:rPr lang="en-US" dirty="0"/>
              <a:t> </a:t>
            </a:r>
            <a:r>
              <a:rPr lang="en-US" dirty="0" smtClean="0"/>
              <a:t>3.Identification.</a:t>
            </a:r>
          </a:p>
          <a:p>
            <a:r>
              <a:rPr lang="en-US" dirty="0"/>
              <a:t> </a:t>
            </a:r>
            <a:r>
              <a:rPr lang="en-US" dirty="0" smtClean="0"/>
              <a:t> 4.Reception  of  bereaved  relatives.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78</TotalTime>
  <Words>343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Corbel</vt:lpstr>
      <vt:lpstr>Parallax</vt:lpstr>
      <vt:lpstr>DISASTER   MANAGEMENT.</vt:lpstr>
      <vt:lpstr>PowerPoint Presentation</vt:lpstr>
      <vt:lpstr>PowerPoint Presentation</vt:lpstr>
      <vt:lpstr>PowerPoint Presentation</vt:lpstr>
      <vt:lpstr>PowerPoint Presentation</vt:lpstr>
      <vt:lpstr>DISASTER  MANAGEMENT.</vt:lpstr>
      <vt:lpstr>PowerPoint Presentation</vt:lpstr>
      <vt:lpstr>PowerPoint Presentation</vt:lpstr>
      <vt:lpstr>IDENTIFICATION  OF  DEAD.</vt:lpstr>
      <vt:lpstr>RELIEF   PHASE.</vt:lpstr>
      <vt:lpstr>PowerPoint Presentation</vt:lpstr>
      <vt:lpstr>REHABILITATION.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DISASTER   MANAGEMENT.</dc:title>
  <dc:creator>Dept. Of CM</dc:creator>
  <cp:lastModifiedBy>Lib Lab One</cp:lastModifiedBy>
  <cp:revision>11</cp:revision>
  <dcterms:created xsi:type="dcterms:W3CDTF">2020-08-04T05:19:24Z</dcterms:created>
  <dcterms:modified xsi:type="dcterms:W3CDTF">2020-12-02T06:14:40Z</dcterms:modified>
</cp:coreProperties>
</file>